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8" d="100"/>
          <a:sy n="208" d="100"/>
        </p:scale>
        <p:origin x="-2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0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6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3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4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8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9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EEB50-63B7-7E4F-9EC4-E98974B927F2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60EF-5ABF-3F4A-894F-3EB166281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3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2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2016-02-04T05:24:25Z</dcterms:created>
  <dcterms:modified xsi:type="dcterms:W3CDTF">2016-02-04T05:26:52Z</dcterms:modified>
</cp:coreProperties>
</file>