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208" d="100"/>
          <a:sy n="208" d="100"/>
        </p:scale>
        <p:origin x="-252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819A5-4003-584D-BB45-556A5CA22D1C}" type="datetimeFigureOut">
              <a:rPr lang="en-US" smtClean="0"/>
              <a:t>2/3/16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DDD39-13D9-A24C-8605-45E05F786C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646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819A5-4003-584D-BB45-556A5CA22D1C}" type="datetimeFigureOut">
              <a:rPr lang="en-US" smtClean="0"/>
              <a:t>2/3/16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DDD39-13D9-A24C-8605-45E05F786C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559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819A5-4003-584D-BB45-556A5CA22D1C}" type="datetimeFigureOut">
              <a:rPr lang="en-US" smtClean="0"/>
              <a:t>2/3/16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DDD39-13D9-A24C-8605-45E05F786C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399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819A5-4003-584D-BB45-556A5CA22D1C}" type="datetimeFigureOut">
              <a:rPr lang="en-US" smtClean="0"/>
              <a:t>2/3/16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DDD39-13D9-A24C-8605-45E05F786C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011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819A5-4003-584D-BB45-556A5CA22D1C}" type="datetimeFigureOut">
              <a:rPr lang="en-US" smtClean="0"/>
              <a:t>2/3/16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DDD39-13D9-A24C-8605-45E05F786C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681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819A5-4003-584D-BB45-556A5CA22D1C}" type="datetimeFigureOut">
              <a:rPr lang="en-US" smtClean="0"/>
              <a:t>2/3/16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DDD39-13D9-A24C-8605-45E05F786C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698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819A5-4003-584D-BB45-556A5CA22D1C}" type="datetimeFigureOut">
              <a:rPr lang="en-US" smtClean="0"/>
              <a:t>2/3/16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DDD39-13D9-A24C-8605-45E05F786C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61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819A5-4003-584D-BB45-556A5CA22D1C}" type="datetimeFigureOut">
              <a:rPr lang="en-US" smtClean="0"/>
              <a:t>2/3/16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DDD39-13D9-A24C-8605-45E05F786C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716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819A5-4003-584D-BB45-556A5CA22D1C}" type="datetimeFigureOut">
              <a:rPr lang="en-US" smtClean="0"/>
              <a:t>2/3/16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DDD39-13D9-A24C-8605-45E05F786C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192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819A5-4003-584D-BB45-556A5CA22D1C}" type="datetimeFigureOut">
              <a:rPr lang="en-US" smtClean="0"/>
              <a:t>2/3/16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DDD39-13D9-A24C-8605-45E05F786C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407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819A5-4003-584D-BB45-556A5CA22D1C}" type="datetimeFigureOut">
              <a:rPr lang="en-US" smtClean="0"/>
              <a:t>2/3/16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DDD39-13D9-A24C-8605-45E05F786C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951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4819A5-4003-584D-BB45-556A5CA22D1C}" type="datetimeFigureOut">
              <a:rPr lang="en-US" smtClean="0"/>
              <a:t>2/3/16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DDD39-13D9-A24C-8605-45E05F786C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437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id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851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657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7904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Macintosh PowerPoint</Application>
  <PresentationFormat>On-screen Show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 Tseng</dc:creator>
  <cp:lastModifiedBy>Jim Tseng</cp:lastModifiedBy>
  <cp:revision>1</cp:revision>
  <dcterms:created xsi:type="dcterms:W3CDTF">2016-02-04T05:09:30Z</dcterms:created>
  <dcterms:modified xsi:type="dcterms:W3CDTF">2016-02-04T05:16:07Z</dcterms:modified>
</cp:coreProperties>
</file>