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0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2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BE93-ED44-8B48-9BB6-FA5D810C246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A0C4-637E-EB4E-9399-0C95D49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2016-02-07T01:26:26Z</dcterms:created>
  <dcterms:modified xsi:type="dcterms:W3CDTF">2016-02-07T01:30:18Z</dcterms:modified>
</cp:coreProperties>
</file>