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FA9B-BF6D-E240-BA77-61EFFF7C10F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49D4-4C59-C443-9A76-FFEAA9B2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2016-02-07T01:31:54Z</dcterms:created>
  <dcterms:modified xsi:type="dcterms:W3CDTF">2016-02-07T01:33:06Z</dcterms:modified>
</cp:coreProperties>
</file>