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8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7D40-1381-094D-8F31-679D4D08D199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52C3-0D24-C44E-A2D2-044D63C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5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3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3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2016-02-07T01:34:32Z</dcterms:created>
  <dcterms:modified xsi:type="dcterms:W3CDTF">2016-02-07T01:35:28Z</dcterms:modified>
</cp:coreProperties>
</file>