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F9DE-23CF-9E4A-A544-B974F69D29E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9BEC-DC88-C949-A76C-17382ABE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5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2016-02-07T01:37:30Z</dcterms:created>
  <dcterms:modified xsi:type="dcterms:W3CDTF">2016-02-07T01:39:25Z</dcterms:modified>
</cp:coreProperties>
</file>