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3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9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0770-3DAA-9E4A-92BD-AC67051F184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FBEA-325B-B040-9050-638CCD5F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2016-02-07T01:40:50Z</dcterms:created>
  <dcterms:modified xsi:type="dcterms:W3CDTF">2016-02-07T01:41:39Z</dcterms:modified>
</cp:coreProperties>
</file>