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65" d="100"/>
          <a:sy n="165" d="100"/>
        </p:scale>
        <p:origin x="-6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86922-ECC0-6445-84B8-A51C257CE62D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8DCD5-A687-0643-801C-90DE34BC2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86922-ECC0-6445-84B8-A51C257CE62D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8DCD5-A687-0643-801C-90DE34BC2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990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86922-ECC0-6445-84B8-A51C257CE62D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8DCD5-A687-0643-801C-90DE34BC2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366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86922-ECC0-6445-84B8-A51C257CE62D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8DCD5-A687-0643-801C-90DE34BC2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5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86922-ECC0-6445-84B8-A51C257CE62D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8DCD5-A687-0643-801C-90DE34BC2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86922-ECC0-6445-84B8-A51C257CE62D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8DCD5-A687-0643-801C-90DE34BC2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627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86922-ECC0-6445-84B8-A51C257CE62D}" type="datetimeFigureOut">
              <a:rPr lang="en-US" smtClean="0"/>
              <a:t>2/6/16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8DCD5-A687-0643-801C-90DE34BC2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86922-ECC0-6445-84B8-A51C257CE62D}" type="datetimeFigureOut">
              <a:rPr lang="en-US" smtClean="0"/>
              <a:t>2/6/16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8DCD5-A687-0643-801C-90DE34BC2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748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86922-ECC0-6445-84B8-A51C257CE62D}" type="datetimeFigureOut">
              <a:rPr lang="en-US" smtClean="0"/>
              <a:t>2/6/16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8DCD5-A687-0643-801C-90DE34BC2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238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86922-ECC0-6445-84B8-A51C257CE62D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8DCD5-A687-0643-801C-90DE34BC2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246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86922-ECC0-6445-84B8-A51C257CE62D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8DCD5-A687-0643-801C-90DE34BC2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930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86922-ECC0-6445-84B8-A51C257CE62D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8DCD5-A687-0643-801C-90DE34BC2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007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503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392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341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401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Tseng</dc:creator>
  <cp:lastModifiedBy>Jim Tseng</cp:lastModifiedBy>
  <cp:revision>1</cp:revision>
  <dcterms:created xsi:type="dcterms:W3CDTF">2016-02-07T01:48:14Z</dcterms:created>
  <dcterms:modified xsi:type="dcterms:W3CDTF">2016-02-07T01:49:03Z</dcterms:modified>
</cp:coreProperties>
</file>