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65" d="100"/>
          <a:sy n="165" d="100"/>
        </p:scale>
        <p:origin x="-64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79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1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87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52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8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52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2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8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92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76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7FFF6-C37D-1446-ABA9-6AE8AEA50841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80E69-50FD-BF45-BA27-2211DA984B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424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036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87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31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278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Jim Tseng</dc:creator>
  <cp:lastModifiedBy>Jim Tseng</cp:lastModifiedBy>
  <cp:revision>1</cp:revision>
  <dcterms:created xsi:type="dcterms:W3CDTF">2016-02-07T01:44:11Z</dcterms:created>
  <dcterms:modified xsi:type="dcterms:W3CDTF">2016-02-07T01:45:10Z</dcterms:modified>
</cp:coreProperties>
</file>