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4D6-AE9B-8749-A7CB-C57A11A2CB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DF3-12AC-2744-9E5E-56C1A43A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5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4D6-AE9B-8749-A7CB-C57A11A2CB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DF3-12AC-2744-9E5E-56C1A43A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3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4D6-AE9B-8749-A7CB-C57A11A2CB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DF3-12AC-2744-9E5E-56C1A43A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2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4D6-AE9B-8749-A7CB-C57A11A2CB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DF3-12AC-2744-9E5E-56C1A43A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8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4D6-AE9B-8749-A7CB-C57A11A2CB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DF3-12AC-2744-9E5E-56C1A43A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4D6-AE9B-8749-A7CB-C57A11A2CB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DF3-12AC-2744-9E5E-56C1A43A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1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4D6-AE9B-8749-A7CB-C57A11A2CB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DF3-12AC-2744-9E5E-56C1A43A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3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4D6-AE9B-8749-A7CB-C57A11A2CB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DF3-12AC-2744-9E5E-56C1A43A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9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4D6-AE9B-8749-A7CB-C57A11A2CB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DF3-12AC-2744-9E5E-56C1A43A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0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4D6-AE9B-8749-A7CB-C57A11A2CB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DF3-12AC-2744-9E5E-56C1A43A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3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4D6-AE9B-8749-A7CB-C57A11A2CB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5DF3-12AC-2744-9E5E-56C1A43A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5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294D6-AE9B-8749-A7CB-C57A11A2CB0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5DF3-12AC-2744-9E5E-56C1A43A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7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0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8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8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2016-02-07T01:42:47Z</dcterms:created>
  <dcterms:modified xsi:type="dcterms:W3CDTF">2016-02-07T01:43:27Z</dcterms:modified>
</cp:coreProperties>
</file>