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6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0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89C8-0762-F34A-98A2-A009CEA3A4A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0AC2-0D8B-A541-9740-47CFF61A0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4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2016-02-07T01:52:52Z</dcterms:created>
  <dcterms:modified xsi:type="dcterms:W3CDTF">2016-02-07T01:53:39Z</dcterms:modified>
</cp:coreProperties>
</file>