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6461-4CFF-3848-9963-C77C1BC77498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E7CA-1567-4140-A61F-6F3F391D3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9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6461-4CFF-3848-9963-C77C1BC77498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E7CA-1567-4140-A61F-6F3F391D3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7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6461-4CFF-3848-9963-C77C1BC77498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E7CA-1567-4140-A61F-6F3F391D3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9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6461-4CFF-3848-9963-C77C1BC77498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E7CA-1567-4140-A61F-6F3F391D3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3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6461-4CFF-3848-9963-C77C1BC77498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E7CA-1567-4140-A61F-6F3F391D3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4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6461-4CFF-3848-9963-C77C1BC77498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E7CA-1567-4140-A61F-6F3F391D3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2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6461-4CFF-3848-9963-C77C1BC77498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E7CA-1567-4140-A61F-6F3F391D3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6461-4CFF-3848-9963-C77C1BC77498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E7CA-1567-4140-A61F-6F3F391D3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5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6461-4CFF-3848-9963-C77C1BC77498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E7CA-1567-4140-A61F-6F3F391D3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2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6461-4CFF-3848-9963-C77C1BC77498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E7CA-1567-4140-A61F-6F3F391D3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8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6461-4CFF-3848-9963-C77C1BC77498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E7CA-1567-4140-A61F-6F3F391D3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1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6461-4CFF-3848-9963-C77C1BC77498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2E7CA-1567-4140-A61F-6F3F391D3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3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7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6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5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2016-02-07T01:57:26Z</dcterms:created>
  <dcterms:modified xsi:type="dcterms:W3CDTF">2016-02-07T01:58:24Z</dcterms:modified>
</cp:coreProperties>
</file>