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6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081D-54E8-2C45-9FD5-A24E106B944F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9729-C60A-1C4C-A39F-68093F68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2016-02-07T01:58:58Z</dcterms:created>
  <dcterms:modified xsi:type="dcterms:W3CDTF">2016-02-07T02:01:36Z</dcterms:modified>
</cp:coreProperties>
</file>