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6FE-D3DD-CD40-9565-1A544FDE804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5E84-F787-394A-A5B8-20374031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7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6FE-D3DD-CD40-9565-1A544FDE804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5E84-F787-394A-A5B8-20374031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2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6FE-D3DD-CD40-9565-1A544FDE804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5E84-F787-394A-A5B8-20374031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2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6FE-D3DD-CD40-9565-1A544FDE804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5E84-F787-394A-A5B8-20374031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3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6FE-D3DD-CD40-9565-1A544FDE804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5E84-F787-394A-A5B8-20374031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4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6FE-D3DD-CD40-9565-1A544FDE8046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5E84-F787-394A-A5B8-20374031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0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6FE-D3DD-CD40-9565-1A544FDE8046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5E84-F787-394A-A5B8-20374031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3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6FE-D3DD-CD40-9565-1A544FDE8046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5E84-F787-394A-A5B8-20374031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6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6FE-D3DD-CD40-9565-1A544FDE8046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5E84-F787-394A-A5B8-20374031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4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6FE-D3DD-CD40-9565-1A544FDE8046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5E84-F787-394A-A5B8-20374031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4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16FE-D3DD-CD40-9565-1A544FDE8046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5E84-F787-394A-A5B8-20374031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716FE-D3DD-CD40-9565-1A544FDE8046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E5E84-F787-394A-A5B8-20374031C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9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4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1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7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0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32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2016-02-07T05:09:00Z</dcterms:created>
  <dcterms:modified xsi:type="dcterms:W3CDTF">2016-02-07T05:09:49Z</dcterms:modified>
</cp:coreProperties>
</file>