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53" d="100"/>
          <a:sy n="153" d="100"/>
        </p:scale>
        <p:origin x="-9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08D3-AC53-E04C-B725-DD105AD4995E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4035C-A4B6-7343-AA95-6BCF278DB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905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08D3-AC53-E04C-B725-DD105AD4995E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4035C-A4B6-7343-AA95-6BCF278DB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429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08D3-AC53-E04C-B725-DD105AD4995E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4035C-A4B6-7343-AA95-6BCF278DB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63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08D3-AC53-E04C-B725-DD105AD4995E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4035C-A4B6-7343-AA95-6BCF278DB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893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08D3-AC53-E04C-B725-DD105AD4995E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4035C-A4B6-7343-AA95-6BCF278DB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07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08D3-AC53-E04C-B725-DD105AD4995E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4035C-A4B6-7343-AA95-6BCF278DB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244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08D3-AC53-E04C-B725-DD105AD4995E}" type="datetimeFigureOut">
              <a:rPr lang="en-US" smtClean="0"/>
              <a:t>2/6/16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4035C-A4B6-7343-AA95-6BCF278DB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697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08D3-AC53-E04C-B725-DD105AD4995E}" type="datetimeFigureOut">
              <a:rPr lang="en-US" smtClean="0"/>
              <a:t>2/6/16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4035C-A4B6-7343-AA95-6BCF278DB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519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08D3-AC53-E04C-B725-DD105AD4995E}" type="datetimeFigureOut">
              <a:rPr lang="en-US" smtClean="0"/>
              <a:t>2/6/16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4035C-A4B6-7343-AA95-6BCF278DB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92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08D3-AC53-E04C-B725-DD105AD4995E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4035C-A4B6-7343-AA95-6BCF278DB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107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08D3-AC53-E04C-B725-DD105AD4995E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4035C-A4B6-7343-AA95-6BCF278DB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84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708D3-AC53-E04C-B725-DD105AD4995E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4035C-A4B6-7343-AA95-6BCF278DB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269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934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963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85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504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188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50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508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Tseng</dc:creator>
  <cp:lastModifiedBy>Jim Tseng</cp:lastModifiedBy>
  <cp:revision>1</cp:revision>
  <dcterms:created xsi:type="dcterms:W3CDTF">2016-02-07T02:18:03Z</dcterms:created>
  <dcterms:modified xsi:type="dcterms:W3CDTF">2016-02-07T02:18:55Z</dcterms:modified>
</cp:coreProperties>
</file>