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9702-7440-EE4D-A723-804C79795A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1B4E-5604-BD48-9B0F-2B0766A6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4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2016-02-07T02:31:54Z</dcterms:created>
  <dcterms:modified xsi:type="dcterms:W3CDTF">2016-02-07T02:32:35Z</dcterms:modified>
</cp:coreProperties>
</file>