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53" d="100"/>
          <a:sy n="153" d="100"/>
        </p:scale>
        <p:origin x="-9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8B2E9-B7CF-D94A-95F3-698E363F8516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BA02-6A90-B240-8895-F75D63047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68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8B2E9-B7CF-D94A-95F3-698E363F8516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BA02-6A90-B240-8895-F75D63047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13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8B2E9-B7CF-D94A-95F3-698E363F8516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BA02-6A90-B240-8895-F75D63047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854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8B2E9-B7CF-D94A-95F3-698E363F8516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BA02-6A90-B240-8895-F75D63047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543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8B2E9-B7CF-D94A-95F3-698E363F8516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BA02-6A90-B240-8895-F75D63047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513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8B2E9-B7CF-D94A-95F3-698E363F8516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BA02-6A90-B240-8895-F75D63047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399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8B2E9-B7CF-D94A-95F3-698E363F8516}" type="datetimeFigureOut">
              <a:rPr lang="en-US" smtClean="0"/>
              <a:t>2/6/16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BA02-6A90-B240-8895-F75D63047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399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8B2E9-B7CF-D94A-95F3-698E363F8516}" type="datetimeFigureOut">
              <a:rPr lang="en-US" smtClean="0"/>
              <a:t>2/6/16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BA02-6A90-B240-8895-F75D63047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92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8B2E9-B7CF-D94A-95F3-698E363F8516}" type="datetimeFigureOut">
              <a:rPr lang="en-US" smtClean="0"/>
              <a:t>2/6/16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BA02-6A90-B240-8895-F75D63047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7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8B2E9-B7CF-D94A-95F3-698E363F8516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BA02-6A90-B240-8895-F75D63047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01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8B2E9-B7CF-D94A-95F3-698E363F8516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BA02-6A90-B240-8895-F75D63047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07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8B2E9-B7CF-D94A-95F3-698E363F8516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2BA02-6A90-B240-8895-F75D63047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24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735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628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983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501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2260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Tseng</dc:creator>
  <cp:lastModifiedBy>Jim Tseng</cp:lastModifiedBy>
  <cp:revision>1</cp:revision>
  <dcterms:created xsi:type="dcterms:W3CDTF">2016-02-07T02:33:43Z</dcterms:created>
  <dcterms:modified xsi:type="dcterms:W3CDTF">2016-02-07T02:34:24Z</dcterms:modified>
</cp:coreProperties>
</file>