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0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0153-104E-2246-9AB7-B9A2022837B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66D4-6334-5E44-AAB5-3DC31466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9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2016-02-07T02:35:00Z</dcterms:created>
  <dcterms:modified xsi:type="dcterms:W3CDTF">2016-02-07T02:35:55Z</dcterms:modified>
</cp:coreProperties>
</file>