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0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1A18-1267-C043-9D47-8DD2F295D7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917A-37C8-3D44-A924-05B12BD3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2016-02-07T02:36:28Z</dcterms:created>
  <dcterms:modified xsi:type="dcterms:W3CDTF">2016-02-07T02:37:12Z</dcterms:modified>
</cp:coreProperties>
</file>