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9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6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6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DC7C-516F-DC45-B8FE-99656818FCA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A70F-FBC3-6441-8D9D-F6A10E47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1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5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2016-02-07T04:20:28Z</dcterms:created>
  <dcterms:modified xsi:type="dcterms:W3CDTF">2016-02-07T04:21:12Z</dcterms:modified>
</cp:coreProperties>
</file>