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5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4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0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2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E07A-B10C-9F45-A14C-EBD51B1B3D8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26950-DB8A-E548-A12C-8178C8D01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3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2016-02-07T04:21:56Z</dcterms:created>
  <dcterms:modified xsi:type="dcterms:W3CDTF">2016-02-07T04:22:43Z</dcterms:modified>
</cp:coreProperties>
</file>