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1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9917-93F8-284B-A808-053A072893B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12389-70CE-114F-862F-02A31959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8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2016-02-07T04:23:16Z</dcterms:created>
  <dcterms:modified xsi:type="dcterms:W3CDTF">2016-02-07T04:23:52Z</dcterms:modified>
</cp:coreProperties>
</file>