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5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1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5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8DF0-3B84-F34D-AFB1-5553ADEDAE3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A6BE-5805-A84D-9C19-A2EAD321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6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2016-02-07T04:25:06Z</dcterms:created>
  <dcterms:modified xsi:type="dcterms:W3CDTF">2016-02-07T04:25:54Z</dcterms:modified>
</cp:coreProperties>
</file>