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53" d="100"/>
          <a:sy n="153" d="100"/>
        </p:scale>
        <p:origin x="-98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FEDD8-371F-5841-92D2-9872D2A8EFF2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F3697-C1E0-F34B-AA2E-C9C68B272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925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FEDD8-371F-5841-92D2-9872D2A8EFF2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F3697-C1E0-F34B-AA2E-C9C68B272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889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FEDD8-371F-5841-92D2-9872D2A8EFF2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F3697-C1E0-F34B-AA2E-C9C68B272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809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FEDD8-371F-5841-92D2-9872D2A8EFF2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F3697-C1E0-F34B-AA2E-C9C68B272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862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FEDD8-371F-5841-92D2-9872D2A8EFF2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F3697-C1E0-F34B-AA2E-C9C68B272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260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FEDD8-371F-5841-92D2-9872D2A8EFF2}" type="datetimeFigureOut">
              <a:rPr lang="en-US" smtClean="0"/>
              <a:t>2/6/16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F3697-C1E0-F34B-AA2E-C9C68B272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321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FEDD8-371F-5841-92D2-9872D2A8EFF2}" type="datetimeFigureOut">
              <a:rPr lang="en-US" smtClean="0"/>
              <a:t>2/6/16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F3697-C1E0-F34B-AA2E-C9C68B272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871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FEDD8-371F-5841-92D2-9872D2A8EFF2}" type="datetimeFigureOut">
              <a:rPr lang="en-US" smtClean="0"/>
              <a:t>2/6/16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F3697-C1E0-F34B-AA2E-C9C68B272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448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FEDD8-371F-5841-92D2-9872D2A8EFF2}" type="datetimeFigureOut">
              <a:rPr lang="en-US" smtClean="0"/>
              <a:t>2/6/16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F3697-C1E0-F34B-AA2E-C9C68B272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71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FEDD8-371F-5841-92D2-9872D2A8EFF2}" type="datetimeFigureOut">
              <a:rPr lang="en-US" smtClean="0"/>
              <a:t>2/6/16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F3697-C1E0-F34B-AA2E-C9C68B272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845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FEDD8-371F-5841-92D2-9872D2A8EFF2}" type="datetimeFigureOut">
              <a:rPr lang="en-US" smtClean="0"/>
              <a:t>2/6/16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F3697-C1E0-F34B-AA2E-C9C68B272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021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3FEDD8-371F-5841-92D2-9872D2A8EFF2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F3697-C1E0-F34B-AA2E-C9C68B272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960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086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895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634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8170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 Tseng</dc:creator>
  <cp:lastModifiedBy>Jim Tseng</cp:lastModifiedBy>
  <cp:revision>1</cp:revision>
  <dcterms:created xsi:type="dcterms:W3CDTF">2016-02-07T04:35:06Z</dcterms:created>
  <dcterms:modified xsi:type="dcterms:W3CDTF">2016-02-07T04:35:44Z</dcterms:modified>
</cp:coreProperties>
</file>