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D2D7-62A3-7E4F-B743-18DE2CB57B4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EA9C-714E-3C49-A377-FFAF077C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3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D2D7-62A3-7E4F-B743-18DE2CB57B4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EA9C-714E-3C49-A377-FFAF077C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4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D2D7-62A3-7E4F-B743-18DE2CB57B4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EA9C-714E-3C49-A377-FFAF077C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5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D2D7-62A3-7E4F-B743-18DE2CB57B4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EA9C-714E-3C49-A377-FFAF077C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1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D2D7-62A3-7E4F-B743-18DE2CB57B4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EA9C-714E-3C49-A377-FFAF077C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7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D2D7-62A3-7E4F-B743-18DE2CB57B4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EA9C-714E-3C49-A377-FFAF077C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8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D2D7-62A3-7E4F-B743-18DE2CB57B47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EA9C-714E-3C49-A377-FFAF077C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5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D2D7-62A3-7E4F-B743-18DE2CB57B47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EA9C-714E-3C49-A377-FFAF077C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7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D2D7-62A3-7E4F-B743-18DE2CB57B47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EA9C-714E-3C49-A377-FFAF077C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3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D2D7-62A3-7E4F-B743-18DE2CB57B4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EA9C-714E-3C49-A377-FFAF077C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D2D7-62A3-7E4F-B743-18DE2CB57B4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EA9C-714E-3C49-A377-FFAF077C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7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8D2D7-62A3-7E4F-B743-18DE2CB57B4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CEA9C-714E-3C49-A377-FFAF077C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1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3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2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5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92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2016-02-07T05:13:51Z</dcterms:created>
  <dcterms:modified xsi:type="dcterms:W3CDTF">2016-02-07T05:14:52Z</dcterms:modified>
</cp:coreProperties>
</file>