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B00-62E1-7F4F-9A93-A5E671D96E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D08-6BB9-3941-8EB9-331F26ED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7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B00-62E1-7F4F-9A93-A5E671D96E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D08-6BB9-3941-8EB9-331F26ED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6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B00-62E1-7F4F-9A93-A5E671D96E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D08-6BB9-3941-8EB9-331F26ED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4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B00-62E1-7F4F-9A93-A5E671D96E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D08-6BB9-3941-8EB9-331F26ED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5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B00-62E1-7F4F-9A93-A5E671D96E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D08-6BB9-3941-8EB9-331F26ED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2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B00-62E1-7F4F-9A93-A5E671D96E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D08-6BB9-3941-8EB9-331F26ED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6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B00-62E1-7F4F-9A93-A5E671D96E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D08-6BB9-3941-8EB9-331F26ED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7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B00-62E1-7F4F-9A93-A5E671D96E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D08-6BB9-3941-8EB9-331F26ED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3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B00-62E1-7F4F-9A93-A5E671D96E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D08-6BB9-3941-8EB9-331F26ED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2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B00-62E1-7F4F-9A93-A5E671D96E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D08-6BB9-3941-8EB9-331F26ED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1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B00-62E1-7F4F-9A93-A5E671D96E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D08-6BB9-3941-8EB9-331F26ED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6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4DB00-62E1-7F4F-9A93-A5E671D96E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89D08-6BB9-3941-8EB9-331F26ED6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5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8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0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8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8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8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50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19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2016-02-07T05:19:10Z</dcterms:created>
  <dcterms:modified xsi:type="dcterms:W3CDTF">2016-02-07T05:20:33Z</dcterms:modified>
</cp:coreProperties>
</file>