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6E87-EA15-1649-83C1-50C7A1EB73E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94AE-E581-B14E-87A4-E2C92D585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6E87-EA15-1649-83C1-50C7A1EB73E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94AE-E581-B14E-87A4-E2C92D585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0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6E87-EA15-1649-83C1-50C7A1EB73E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94AE-E581-B14E-87A4-E2C92D585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0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6E87-EA15-1649-83C1-50C7A1EB73E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94AE-E581-B14E-87A4-E2C92D585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1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6E87-EA15-1649-83C1-50C7A1EB73E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94AE-E581-B14E-87A4-E2C92D585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3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6E87-EA15-1649-83C1-50C7A1EB73E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94AE-E581-B14E-87A4-E2C92D585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6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6E87-EA15-1649-83C1-50C7A1EB73E6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94AE-E581-B14E-87A4-E2C92D585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6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6E87-EA15-1649-83C1-50C7A1EB73E6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94AE-E581-B14E-87A4-E2C92D585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9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6E87-EA15-1649-83C1-50C7A1EB73E6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94AE-E581-B14E-87A4-E2C92D585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3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6E87-EA15-1649-83C1-50C7A1EB73E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94AE-E581-B14E-87A4-E2C92D585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2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6E87-EA15-1649-83C1-50C7A1EB73E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94AE-E581-B14E-87A4-E2C92D585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6E87-EA15-1649-83C1-50C7A1EB73E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94AE-E581-B14E-87A4-E2C92D585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6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7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2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2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2016-02-07T05:23:27Z</dcterms:created>
  <dcterms:modified xsi:type="dcterms:W3CDTF">2016-02-07T05:24:29Z</dcterms:modified>
</cp:coreProperties>
</file>