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-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9EDC-02C9-BE4D-8EB4-71AE1EC5CA65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1F80-13AB-3A42-B872-1C9F25919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2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9EDC-02C9-BE4D-8EB4-71AE1EC5CA65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1F80-13AB-3A42-B872-1C9F25919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5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9EDC-02C9-BE4D-8EB4-71AE1EC5CA65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1F80-13AB-3A42-B872-1C9F25919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4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9EDC-02C9-BE4D-8EB4-71AE1EC5CA65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1F80-13AB-3A42-B872-1C9F25919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8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9EDC-02C9-BE4D-8EB4-71AE1EC5CA65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1F80-13AB-3A42-B872-1C9F25919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9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9EDC-02C9-BE4D-8EB4-71AE1EC5CA65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1F80-13AB-3A42-B872-1C9F25919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0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9EDC-02C9-BE4D-8EB4-71AE1EC5CA65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1F80-13AB-3A42-B872-1C9F25919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0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9EDC-02C9-BE4D-8EB4-71AE1EC5CA65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1F80-13AB-3A42-B872-1C9F25919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7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9EDC-02C9-BE4D-8EB4-71AE1EC5CA65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1F80-13AB-3A42-B872-1C9F25919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8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9EDC-02C9-BE4D-8EB4-71AE1EC5CA65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1F80-13AB-3A42-B872-1C9F25919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76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9EDC-02C9-BE4D-8EB4-71AE1EC5CA65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1F80-13AB-3A42-B872-1C9F25919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1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39EDC-02C9-BE4D-8EB4-71AE1EC5CA65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21F80-13AB-3A42-B872-1C9F25919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0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41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77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29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86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25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2016-02-07T05:25:01Z</dcterms:created>
  <dcterms:modified xsi:type="dcterms:W3CDTF">2016-02-07T05:25:44Z</dcterms:modified>
</cp:coreProperties>
</file>