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63" d="100"/>
          <a:sy n="163" d="100"/>
        </p:scale>
        <p:origin x="-6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8DC9-070E-2043-84F0-4374C1B25623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B9652-563C-4C4A-9BF6-02101D154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3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8DC9-070E-2043-84F0-4374C1B25623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B9652-563C-4C4A-9BF6-02101D154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71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8DC9-070E-2043-84F0-4374C1B25623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B9652-563C-4C4A-9BF6-02101D154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39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8DC9-070E-2043-84F0-4374C1B25623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B9652-563C-4C4A-9BF6-02101D154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94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8DC9-070E-2043-84F0-4374C1B25623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B9652-563C-4C4A-9BF6-02101D154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622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8DC9-070E-2043-84F0-4374C1B25623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B9652-563C-4C4A-9BF6-02101D154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52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8DC9-070E-2043-84F0-4374C1B25623}" type="datetimeFigureOut">
              <a:rPr lang="en-US" smtClean="0"/>
              <a:t>2/6/16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B9652-563C-4C4A-9BF6-02101D154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05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8DC9-070E-2043-84F0-4374C1B25623}" type="datetimeFigureOut">
              <a:rPr lang="en-US" smtClean="0"/>
              <a:t>2/6/16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B9652-563C-4C4A-9BF6-02101D154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75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8DC9-070E-2043-84F0-4374C1B25623}" type="datetimeFigureOut">
              <a:rPr lang="en-US" smtClean="0"/>
              <a:t>2/6/16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B9652-563C-4C4A-9BF6-02101D154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7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8DC9-070E-2043-84F0-4374C1B25623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B9652-563C-4C4A-9BF6-02101D154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283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8DC9-070E-2043-84F0-4374C1B25623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B9652-563C-4C4A-9BF6-02101D154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45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98DC9-070E-2043-84F0-4374C1B25623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B9652-563C-4C4A-9BF6-02101D154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628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892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907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416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506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230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Tseng</dc:creator>
  <cp:lastModifiedBy>Jim Tseng</cp:lastModifiedBy>
  <cp:revision>1</cp:revision>
  <dcterms:created xsi:type="dcterms:W3CDTF">2016-02-07T05:22:17Z</dcterms:created>
  <dcterms:modified xsi:type="dcterms:W3CDTF">2016-02-07T05:22:58Z</dcterms:modified>
</cp:coreProperties>
</file>