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6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3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5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2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0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9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8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90D1-BA13-7A42-B174-ABD3A3A0AE67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8575B-218B-944A-8808-CE5CFC809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6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7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3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2016-02-07T05:30:20Z</dcterms:created>
  <dcterms:modified xsi:type="dcterms:W3CDTF">2016-02-07T05:31:07Z</dcterms:modified>
</cp:coreProperties>
</file>