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312-5638-A449-A80C-D99F2432423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A88-7765-D844-A84B-EA575039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3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312-5638-A449-A80C-D99F2432423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A88-7765-D844-A84B-EA575039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312-5638-A449-A80C-D99F2432423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A88-7765-D844-A84B-EA575039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2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312-5638-A449-A80C-D99F2432423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A88-7765-D844-A84B-EA575039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1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312-5638-A449-A80C-D99F2432423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A88-7765-D844-A84B-EA575039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0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312-5638-A449-A80C-D99F2432423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A88-7765-D844-A84B-EA575039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0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312-5638-A449-A80C-D99F24324232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A88-7765-D844-A84B-EA575039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1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312-5638-A449-A80C-D99F24324232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A88-7765-D844-A84B-EA575039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312-5638-A449-A80C-D99F24324232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A88-7765-D844-A84B-EA575039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1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312-5638-A449-A80C-D99F2432423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A88-7765-D844-A84B-EA575039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7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312-5638-A449-A80C-D99F2432423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A88-7765-D844-A84B-EA575039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7B312-5638-A449-A80C-D99F2432423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0BA88-7765-D844-A84B-EA575039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1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3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9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8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2016-02-07T05:26:42Z</dcterms:created>
  <dcterms:modified xsi:type="dcterms:W3CDTF">2016-02-07T05:27:17Z</dcterms:modified>
</cp:coreProperties>
</file>