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DFB9-9E39-4044-BE4D-259F7A0A9D6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563A-9121-3340-816F-9AACA09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5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DFB9-9E39-4044-BE4D-259F7A0A9D6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563A-9121-3340-816F-9AACA09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2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DFB9-9E39-4044-BE4D-259F7A0A9D6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563A-9121-3340-816F-9AACA09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7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DFB9-9E39-4044-BE4D-259F7A0A9D6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563A-9121-3340-816F-9AACA09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5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DFB9-9E39-4044-BE4D-259F7A0A9D6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563A-9121-3340-816F-9AACA09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4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DFB9-9E39-4044-BE4D-259F7A0A9D6B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563A-9121-3340-816F-9AACA09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DFB9-9E39-4044-BE4D-259F7A0A9D6B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563A-9121-3340-816F-9AACA09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DFB9-9E39-4044-BE4D-259F7A0A9D6B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563A-9121-3340-816F-9AACA09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4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DFB9-9E39-4044-BE4D-259F7A0A9D6B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563A-9121-3340-816F-9AACA09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5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DFB9-9E39-4044-BE4D-259F7A0A9D6B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563A-9121-3340-816F-9AACA09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1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DFB9-9E39-4044-BE4D-259F7A0A9D6B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563A-9121-3340-816F-9AACA09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DFB9-9E39-4044-BE4D-259F7A0A9D6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563A-9121-3340-816F-9AACA09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4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5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3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5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4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2016-02-07T06:52:30Z</dcterms:created>
  <dcterms:modified xsi:type="dcterms:W3CDTF">2016-02-07T06:53:13Z</dcterms:modified>
</cp:coreProperties>
</file>