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6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7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6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87FB4-9349-9A48-937F-B61DB464A4BE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0060F-8C18-2D42-B433-9E5B3845A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3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4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2016-02-07T06:53:42Z</dcterms:created>
  <dcterms:modified xsi:type="dcterms:W3CDTF">2016-02-07T06:54:21Z</dcterms:modified>
</cp:coreProperties>
</file>