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0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4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5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90A6-0548-0F4F-B1D4-177ECC508A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987C-F3EF-3647-A3A9-036C196E4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4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5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2016-02-07T06:54:46Z</dcterms:created>
  <dcterms:modified xsi:type="dcterms:W3CDTF">2016-02-07T06:55:35Z</dcterms:modified>
</cp:coreProperties>
</file>