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709E-EB3C-1C4C-97DD-60EE74CCE4A9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1AC7-A446-FF4A-9396-4B930B6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0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709E-EB3C-1C4C-97DD-60EE74CCE4A9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1AC7-A446-FF4A-9396-4B930B6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709E-EB3C-1C4C-97DD-60EE74CCE4A9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1AC7-A446-FF4A-9396-4B930B6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0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709E-EB3C-1C4C-97DD-60EE74CCE4A9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1AC7-A446-FF4A-9396-4B930B6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5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709E-EB3C-1C4C-97DD-60EE74CCE4A9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1AC7-A446-FF4A-9396-4B930B6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3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709E-EB3C-1C4C-97DD-60EE74CCE4A9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1AC7-A446-FF4A-9396-4B930B6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8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709E-EB3C-1C4C-97DD-60EE74CCE4A9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1AC7-A446-FF4A-9396-4B930B6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709E-EB3C-1C4C-97DD-60EE74CCE4A9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1AC7-A446-FF4A-9396-4B930B6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709E-EB3C-1C4C-97DD-60EE74CCE4A9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1AC7-A446-FF4A-9396-4B930B6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709E-EB3C-1C4C-97DD-60EE74CCE4A9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1AC7-A446-FF4A-9396-4B930B6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1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709E-EB3C-1C4C-97DD-60EE74CCE4A9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1AC7-A446-FF4A-9396-4B930B6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6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E709E-EB3C-1C4C-97DD-60EE74CCE4A9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1AC7-A446-FF4A-9396-4B930B66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1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5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8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2016-02-07T06:59:36Z</dcterms:created>
  <dcterms:modified xsi:type="dcterms:W3CDTF">2016-02-07T07:00:16Z</dcterms:modified>
</cp:coreProperties>
</file>