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60B75-AC45-CD41-9C5A-03126634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50DF97-5C9F-284F-829D-3DFB091E947B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CC707-AA11-714F-B661-E87B8161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84552-0A8C-8A40-BBF4-FCB718F2A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53C54-1E60-914F-873D-243ECE6AF5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3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04777-78BA-0D4F-84C6-EF6A025B7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47BF1-9128-0B40-AB3F-E42C7EF6CF80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0F6D2-3AC8-C042-B5EF-CA3AF04C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63FA-4671-744F-AD64-CC77D92C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7BA6E-F24B-4F4D-BFE2-3412BD3581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18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BAE97-2708-2846-B3BF-D530D0FD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24F739-0DA9-0245-B4D2-139DA0C8CFA4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CC6D7-48B7-7E44-868F-9E2F7125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386BC-7059-CA47-B073-747A4681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8187-71D3-9848-84E1-58D3DD1F6D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86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8BD1F-9B4E-1D41-B489-FF1348AF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094289-DC39-4641-A5C0-890B7AFE3EBF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D7411-2557-9C4F-A18E-B322F151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3D789-A1A0-2E49-B806-3797B0E2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90BB5-2039-5C43-AC8F-65CDFF7C0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48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53951-412D-AA42-8CB2-4D47A516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5A0F4-06BC-4D4C-A2CE-D5E7D5E2BAD5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8CA5C-A458-4E4D-98CF-301931EB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9F15C-CFAA-D243-98A2-7CCB4790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A384A-3237-DD44-8726-88D53AAEB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91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8EC51F-C0FA-B744-9450-41D3D757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3F1144-1C23-1F4D-A02A-2D069CAA42AB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567A37-1FBA-7648-AE34-13924273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6C6EDB-C309-BD4A-BC6B-F5D9CA9BF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33973-22E5-654D-8CE4-F5AF0CD7E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62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8437D84-D40B-FB44-A40A-CC6E2F9C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EE7451-F5E4-E64D-94F4-E32B4CA7858A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1A12B-3383-FA46-BC03-9533DD1B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AEF016-A8C9-6648-8054-2E597F528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C8A9E-4BDB-BE41-A294-8EF87B1F0D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389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CD6911-D899-0A47-A19B-2951FB03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1E5EC0-2F28-B449-B413-78B7DB02524B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0CC3907-33F0-FB45-9C96-86E4F095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246A1E-D92B-5D45-84E0-2351846F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0CF71-1F12-6C40-8C7B-5E6BFC231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48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DA466B-EB72-794E-994A-91F18D29F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35B82-6AFE-354F-BCC0-FE7A5DFFF1E1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D2394C2-0F94-6E47-961B-9390E8BE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840451-FF9B-D741-8487-2544CABB7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0BE2B-5F5D-2647-ABB9-94761DD97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6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C08E8E-0CD7-7945-BAEB-E842295C7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39458-7FD7-4F42-9E08-F5AEF8E5F846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9878A8F-9D0F-E44A-961E-C6971E9D8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BE664F-956B-674F-8F75-EEFC9041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56F10-5117-134F-877D-45276AF7A0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05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81AA0D-B35D-AE4C-8A47-4A022346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865E1-EFEF-494B-A4EC-942E9A8AA0EA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979EFE-0771-FF41-8325-F1561520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406FBB-F933-CC44-A554-00BC1AE1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B93ED-1DB9-4B47-B163-8DD70098CC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57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0B4CA11-A771-A94C-A30A-48F74B0BC21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ECC76F9-F2CF-994A-A8F7-E10AFBF7F3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A4EC3-89B3-4042-A928-027AFBF9A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2EAA951-33CB-2249-982E-FD6A26697E85}" type="datetimeFigureOut">
              <a:rPr lang="en-US" altLang="en-US"/>
              <a:pPr/>
              <a:t>4/4/21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00B71-D188-224C-960E-05DD9814C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4A2D0-587C-854E-AAD8-3F6250CDE2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64FD75D-64D8-BD49-BC0A-BB042D68E8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 descr="Slide1.JPG">
            <a:extLst>
              <a:ext uri="{FF2B5EF4-FFF2-40B4-BE49-F238E27FC236}">
                <a16:creationId xmlns:a16="http://schemas.microsoft.com/office/drawing/2014/main" id="{CCE80534-8B87-724B-A9E5-721A744F67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Slide2.JPG">
            <a:extLst>
              <a:ext uri="{FF2B5EF4-FFF2-40B4-BE49-F238E27FC236}">
                <a16:creationId xmlns:a16="http://schemas.microsoft.com/office/drawing/2014/main" id="{53925B15-B366-5E44-99EF-F1A7B2546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3.JPG">
            <a:extLst>
              <a:ext uri="{FF2B5EF4-FFF2-40B4-BE49-F238E27FC236}">
                <a16:creationId xmlns:a16="http://schemas.microsoft.com/office/drawing/2014/main" id="{F94C993B-8858-DB48-9CC7-6BB7470EF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4.JPG">
            <a:extLst>
              <a:ext uri="{FF2B5EF4-FFF2-40B4-BE49-F238E27FC236}">
                <a16:creationId xmlns:a16="http://schemas.microsoft.com/office/drawing/2014/main" id="{C292F9AB-7B42-4D4D-AB13-44A96D84D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5.JPG">
            <a:extLst>
              <a:ext uri="{FF2B5EF4-FFF2-40B4-BE49-F238E27FC236}">
                <a16:creationId xmlns:a16="http://schemas.microsoft.com/office/drawing/2014/main" id="{B177E7C0-8AEB-6E40-A171-C06609591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Slide6.JPG">
            <a:extLst>
              <a:ext uri="{FF2B5EF4-FFF2-40B4-BE49-F238E27FC236}">
                <a16:creationId xmlns:a16="http://schemas.microsoft.com/office/drawing/2014/main" id="{ECEE7E3E-C5DC-8A4E-8BF9-45B038497C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Slide7.JPG">
            <a:extLst>
              <a:ext uri="{FF2B5EF4-FFF2-40B4-BE49-F238E27FC236}">
                <a16:creationId xmlns:a16="http://schemas.microsoft.com/office/drawing/2014/main" id="{4EF3CC25-64CD-F94F-955E-4E6925C6C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Tseng</dc:creator>
  <cp:lastModifiedBy>Jim Tseng</cp:lastModifiedBy>
  <cp:revision>1</cp:revision>
  <dcterms:created xsi:type="dcterms:W3CDTF">2016-11-26T23:16:47Z</dcterms:created>
  <dcterms:modified xsi:type="dcterms:W3CDTF">2021-04-04T14:41:07Z</dcterms:modified>
</cp:coreProperties>
</file>