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ACFA7-40B1-B144-B2F6-E23ED2F0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D8874-F1B2-DD45-9037-8EB943B4C3A9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9998-6ECC-0D4B-A5DB-C87C069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1096-9407-D44D-A89B-09AF68C8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D58B8-EC67-F049-A0C5-B519A0B8A6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4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7A24C-1B9C-C14F-934B-901DC97B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F7BEC6-4FD7-AF4D-A4A6-F6D9D8486E3B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729CA-1268-F74C-9E0E-E31EBD46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C5C3-41FA-ED48-B73A-9ACCEBF5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26D1A-8187-AC4D-B953-4B137094F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8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EE567-DAFB-BD45-8454-B70B2AFE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ABEE94-00FE-2C42-81BA-F1AAAC0D8E6C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F8C81-D621-4C4E-8897-37C519D6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5884A-7EEC-2649-847B-52178CEE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9F2B7-3287-5F43-8D48-EE1D29967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03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827F-D0C3-0B40-964F-BB261DA9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37AF9-59CD-8E4B-B1A5-CBB3A0C75FF6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84506-4827-6940-B4AD-42203335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22C76-576B-4142-990A-280ACE52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08587-355A-794D-9565-C28BCCC7C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95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C43CC-C1CB-2E43-96E4-C0D31B98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05FCD0-65AA-B545-879B-7B485640DEF5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E1F71-1C11-014B-B2AB-FF301929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CB151-3AAD-224C-B3E0-6FCDCFD1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45FE1-04B3-D345-BB5E-1A331C407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46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9F70BB-5416-9944-9721-57EAEA8A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15BB6E-1D7A-C443-90FA-590843B19975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F4CB14-58F3-D040-AE6F-6D4E37FB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FCDF6A-54C3-FC4C-9853-E13A2323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4D782-ADAC-1849-9FB5-3433EA890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04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1476AF-740D-CE41-AE0F-9BF96FA9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8D159-CFF4-1D4C-A4E4-512B1FB94E61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137528-4634-EB42-928F-1CEEBB2A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6E890A-5C56-764C-AF3F-CA8C5E73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6CC10-2743-DD45-AEE7-062757F72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73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880496-F454-7F41-A7C2-8427C068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ACE6C-CA06-884B-A3B9-B2B45A52EA19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174A48-3CEB-2245-BD48-AD1C1DEF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8EF574-18AF-A742-9FF9-D5231F90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2D0C1-4187-BD49-9C00-418C26782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03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9000FB-08DB-4649-B745-9FE27BD1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BAA6D7-399F-B64F-9BD8-A2FCE7F09BA0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8292FE-5AAC-134D-9697-9B847E68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848FFF-D095-3347-A17A-F9315098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82846-1FF7-AF48-9BEE-E3C19C4E9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58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243585-AEB6-364A-B901-DAF716A0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689807-A5F3-D047-86AF-9633473833DE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259B0E-5470-7442-9C04-E9F9D87E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C4C3BB-FF25-F24A-B05C-B510E783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A894E-F16F-6346-B098-76AC167D7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64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B35616-0ADC-1D40-9549-E3BD3CC4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30808-112C-F746-BE47-4B63BDFB5C71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FF5C2B-CE13-024A-9D5A-0CF4B919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17404D-E773-674B-9C23-1D40057E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95E0-BD93-B343-BA22-9250AA9EC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9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7F2386-6377-6C47-AE7A-71A2FBBEF1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D7FB3AD-E3FA-6540-8FA0-28B8EFF0C1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E475D-20CA-D343-85F5-ACF444365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0237D95-3AA2-B044-9D62-63FFE9A3E4C0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F48AF-F413-874A-AA91-0F4D05F24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FB02-4F86-7148-A12C-64C7450EC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2B0CFFE-D87D-C741-A86F-DC9D389309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4" descr="Slide1.jpg">
            <a:extLst>
              <a:ext uri="{FF2B5EF4-FFF2-40B4-BE49-F238E27FC236}">
                <a16:creationId xmlns:a16="http://schemas.microsoft.com/office/drawing/2014/main" id="{8A98CCA7-EA34-E54D-92DB-F010475A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Slide2.jpg">
            <a:extLst>
              <a:ext uri="{FF2B5EF4-FFF2-40B4-BE49-F238E27FC236}">
                <a16:creationId xmlns:a16="http://schemas.microsoft.com/office/drawing/2014/main" id="{4DB05438-77E8-214A-9785-EC09CED6A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Slide3.jpg">
            <a:extLst>
              <a:ext uri="{FF2B5EF4-FFF2-40B4-BE49-F238E27FC236}">
                <a16:creationId xmlns:a16="http://schemas.microsoft.com/office/drawing/2014/main" id="{8512E0EB-703A-0947-8EC9-545A48606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Slide4.jpg">
            <a:extLst>
              <a:ext uri="{FF2B5EF4-FFF2-40B4-BE49-F238E27FC236}">
                <a16:creationId xmlns:a16="http://schemas.microsoft.com/office/drawing/2014/main" id="{CCE0B6D9-8C48-054E-9A41-E4271BF67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Slide5.jpg">
            <a:extLst>
              <a:ext uri="{FF2B5EF4-FFF2-40B4-BE49-F238E27FC236}">
                <a16:creationId xmlns:a16="http://schemas.microsoft.com/office/drawing/2014/main" id="{3B4CB8A1-B069-7D43-8194-0D4318A60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Slide6.jpg">
            <a:extLst>
              <a:ext uri="{FF2B5EF4-FFF2-40B4-BE49-F238E27FC236}">
                <a16:creationId xmlns:a16="http://schemas.microsoft.com/office/drawing/2014/main" id="{4AA6508C-DF31-384F-AABC-751F7F953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Slide7.jpg">
            <a:extLst>
              <a:ext uri="{FF2B5EF4-FFF2-40B4-BE49-F238E27FC236}">
                <a16:creationId xmlns:a16="http://schemas.microsoft.com/office/drawing/2014/main" id="{341D0B34-A1C2-AC46-8538-78F87E3BE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Slide8.jpg">
            <a:extLst>
              <a:ext uri="{FF2B5EF4-FFF2-40B4-BE49-F238E27FC236}">
                <a16:creationId xmlns:a16="http://schemas.microsoft.com/office/drawing/2014/main" id="{D4BA9C4B-DCDA-534D-9A44-84834DF35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2016-11-26T23:21:02Z</dcterms:created>
  <dcterms:modified xsi:type="dcterms:W3CDTF">2021-04-04T14:41:49Z</dcterms:modified>
</cp:coreProperties>
</file>