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C2D0-342D-214F-A8FD-CD206D1F631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27E7-C79F-7A4F-8C80-DC48EC74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0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C2D0-342D-214F-A8FD-CD206D1F631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27E7-C79F-7A4F-8C80-DC48EC74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2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C2D0-342D-214F-A8FD-CD206D1F631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27E7-C79F-7A4F-8C80-DC48EC74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0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C2D0-342D-214F-A8FD-CD206D1F631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27E7-C79F-7A4F-8C80-DC48EC74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C2D0-342D-214F-A8FD-CD206D1F631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27E7-C79F-7A4F-8C80-DC48EC74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C2D0-342D-214F-A8FD-CD206D1F631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27E7-C79F-7A4F-8C80-DC48EC74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1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C2D0-342D-214F-A8FD-CD206D1F631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27E7-C79F-7A4F-8C80-DC48EC74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8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C2D0-342D-214F-A8FD-CD206D1F631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27E7-C79F-7A4F-8C80-DC48EC74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C2D0-342D-214F-A8FD-CD206D1F631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27E7-C79F-7A4F-8C80-DC48EC74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8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C2D0-342D-214F-A8FD-CD206D1F631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27E7-C79F-7A4F-8C80-DC48EC74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6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C2D0-342D-214F-A8FD-CD206D1F631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627E7-C79F-7A4F-8C80-DC48EC74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0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C2D0-342D-214F-A8FD-CD206D1F6316}" type="datetimeFigureOut">
              <a:rPr lang="en-US" smtClean="0"/>
              <a:t>11/26/16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627E7-C79F-7A4F-8C80-DC48EC740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1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9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4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0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3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2016-11-26T23:24:03Z</dcterms:created>
  <dcterms:modified xsi:type="dcterms:W3CDTF">2016-11-26T23:24:56Z</dcterms:modified>
</cp:coreProperties>
</file>