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FBE1-4E05-9340-8F35-1271417A0D5A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0C-7A65-1E4B-A1C3-8ABEAD52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FBE1-4E05-9340-8F35-1271417A0D5A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0C-7A65-1E4B-A1C3-8ABEAD52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9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FBE1-4E05-9340-8F35-1271417A0D5A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0C-7A65-1E4B-A1C3-8ABEAD52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4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FBE1-4E05-9340-8F35-1271417A0D5A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0C-7A65-1E4B-A1C3-8ABEAD52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6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FBE1-4E05-9340-8F35-1271417A0D5A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0C-7A65-1E4B-A1C3-8ABEAD52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FBE1-4E05-9340-8F35-1271417A0D5A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0C-7A65-1E4B-A1C3-8ABEAD52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5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FBE1-4E05-9340-8F35-1271417A0D5A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0C-7A65-1E4B-A1C3-8ABEAD52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6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FBE1-4E05-9340-8F35-1271417A0D5A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0C-7A65-1E4B-A1C3-8ABEAD52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2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FBE1-4E05-9340-8F35-1271417A0D5A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0C-7A65-1E4B-A1C3-8ABEAD52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5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FBE1-4E05-9340-8F35-1271417A0D5A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0C-7A65-1E4B-A1C3-8ABEAD52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8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FBE1-4E05-9340-8F35-1271417A0D5A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020C-7A65-1E4B-A1C3-8ABEAD52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0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FBE1-4E05-9340-8F35-1271417A0D5A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0020C-7A65-1E4B-A1C3-8ABEAD52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0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1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4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1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0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7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7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2016-11-26T23:25:44Z</dcterms:created>
  <dcterms:modified xsi:type="dcterms:W3CDTF">2016-11-26T23:26:44Z</dcterms:modified>
</cp:coreProperties>
</file>