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4029A-7D20-ED4D-B0A3-9CB79E2E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72D57-1F70-1D48-8B84-D9353B18500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4293-80F9-6A4B-A2C6-1CB3829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0BF3-094A-B440-9EC3-AF6B4D13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ECC9E-01E6-D24E-9AA7-B373FDCCF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3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A43B-8D05-0D4C-A291-6281B86A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F0DFD-3F03-F448-B13E-CB3E6E5C0BD4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630DB-66D7-C447-BDBE-E84D5287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E6BB4-2DEB-4E41-816C-227B93C6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00EB-E8E5-E249-97E9-26A48D309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1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D577-6B1A-AA48-99E4-D6CB2A1D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92CC3-0739-0947-BBFA-486964FBD6A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F29E2-2A0B-CE48-A26D-A0AC4E52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A5414-3C8A-A644-AD9E-979DA733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7D6A-7251-6147-BEC0-953AA3442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9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59F60-2D41-1D4D-87BF-A228D5C3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4116C-5678-0647-A900-1332F7C43F7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1505-6AB8-3240-AA2F-C2FC790D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8CC0-969F-2A41-B566-9D08533F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A240-48D9-D74C-B9E7-EBA7394A1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4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7034-1938-1F4B-B04D-CF24FDF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56349-B9A4-A443-AC60-278F71B5360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A9A99-819C-124B-8B01-DC69F84B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07E15-FBA0-264A-A6EC-6F0A8EEF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608D4-3732-6C4B-B944-89B88B5E5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2C3F0-DE90-3D40-A87A-993F17A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52502-3FE4-9E44-BD58-73B324E0444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D573EF-51DA-A74F-AA3E-344DC8D0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51928-156D-704A-9475-F664E71F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B27D-F1BC-2C4B-BFBB-D22C9E0FC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8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899BA1-6BEF-EE4E-8026-ED24A3B7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08127-F660-A24C-9FB4-FA3B46BD84D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74D3AD-C02B-5447-AB1E-18123189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28D5B0-D6B5-7A48-B120-2570341C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1C23-C179-6A48-8B04-BF2AC6162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3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DF2626-E45B-1A4F-905F-F8AD3C5A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B3D98-082F-B748-988B-163944D5D14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607020-4E23-4845-A5B7-F98EF174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14E567-F0A1-1742-8FFE-8F596808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DDC8-0A37-E646-95B1-EFA19EDD3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5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4BC18E-DB04-9643-9B11-37B1EC2F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39073-3DBB-5C4E-B0B2-D68E88E3FFC7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93E164-0FBA-A44F-AC6E-781100AF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290EA3-F4C6-4E46-93FB-D0738C0F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4BA93-9798-CA47-9B47-52FCD92F7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1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8E1B19-D316-204D-B1FA-7F924BDB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06BAA-C335-3243-8A7C-4729569D645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1BB75A-4228-9342-A7F2-7C072DA9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073455-061E-804F-B848-74378576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F5407-7A15-2D41-A39A-4FA098415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1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D149A5-5393-FF4F-B29A-A186C85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C91D3-5CC9-D449-808F-C7FF2BAB5F2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CB5B73-DE05-9F4C-A090-BA530DD3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A75312-0A9F-274B-A6D2-A29DC700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F09D-FB76-2F48-908F-53A077413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5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77B45F6-2B68-7E4C-AD7D-CB3F589C43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EE2643-49BE-594B-B2BF-836F9D1BD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ED73-D0BB-3841-A893-96622438B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A032462-84F7-E449-8E5B-6C563D11541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C15A-4606-7C48-99E4-822FDF207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B850-644B-7243-A695-FD255B38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16E748-52D1-1249-93AF-8A82E2769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4E2826F7-AD82-7640-AABF-16E9CE37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F2740729-525A-B042-949C-1BDAF7025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4CFEE589-5EA7-2A46-A470-4D76FB0C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DD029300-2117-0844-A446-D13236D6E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5.jpg">
            <a:extLst>
              <a:ext uri="{FF2B5EF4-FFF2-40B4-BE49-F238E27FC236}">
                <a16:creationId xmlns:a16="http://schemas.microsoft.com/office/drawing/2014/main" id="{58FF4FFE-8BB1-8B4B-9C7B-17D9D466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lide6.jpg">
            <a:extLst>
              <a:ext uri="{FF2B5EF4-FFF2-40B4-BE49-F238E27FC236}">
                <a16:creationId xmlns:a16="http://schemas.microsoft.com/office/drawing/2014/main" id="{7A3C9455-BA6A-6F42-9C5D-C496A88F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2016-11-26T23:27:31Z</dcterms:created>
  <dcterms:modified xsi:type="dcterms:W3CDTF">2021-04-04T14:42:15Z</dcterms:modified>
</cp:coreProperties>
</file>