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A602D-7B83-EA41-AF9F-8DCF23729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F5926-FBCD-014D-B4D9-CCB539EE51A6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5E95E-5801-D743-8589-6CC03F2B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E9DB8-CAF6-9F43-AFFF-7A691935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7239F-1EA4-0247-A07C-6048397F1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09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1DA09-700E-6543-8A9B-CE24B757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85757-6656-9640-9EFE-E069FEA3AB7C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CE6D5-23D5-4145-A076-6A34EB15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9F17D-666D-EB46-A97B-309794F2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E387A-2CCE-9449-80E3-4480C43888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43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972E1-496E-DD4E-BF2A-7F167F45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D4E74-62F6-8A49-B669-93259EAB2910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FB208-73D7-3E4B-86BF-7540E2DC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AF5FA-6D68-8142-8588-7E789B74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9F125-153B-AC43-8142-05BE44598D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69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E1641-DCF5-814A-AB2F-7950698A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75DB8-4FEA-7348-899D-6D0CF336956F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698B3-842F-084D-9EF4-1C30E90E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14D31-3568-134F-8F89-33895E45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2D482-202E-4044-BA48-403B45FEF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67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B2FA6-39B1-F24A-9C88-E2EAA6FB3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1A6CC-9855-F64B-8E80-6910BCDA6765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6710B-8345-954A-8319-3C140C790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BDA50-8F23-D041-9522-64955586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57E70-C195-DF4E-A1D0-A9B032ED72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09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3D03CF-560A-7849-8F98-1FEEAB43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0B8679-6702-224A-B821-D440408F2DAB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B16BBB-D9EC-2243-9444-5BC32E76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A568AC-B6E5-4D45-8965-8E2492E8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F67A4-91DF-9846-9212-DBD6E26DAC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46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D96D911-41BF-9149-B4D6-B6179181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3BAC28-C51D-A645-B93F-3FDD91D37F0E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8DFF09-E6B4-D245-ABCF-4AD7748F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B80EE6-E494-544C-8C2C-BBB13E27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490F3-6868-654B-B21E-F60D5B5B9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82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642811F-C919-5248-9823-2C98977B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0C2C34-9594-7444-A6D5-41405D2E30F0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1FA47D-EEB1-4C4B-BC30-96C96F5C3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6A801B-CCF3-6141-B398-E4B903FE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E340B-6EA7-9B44-A51E-7D8C089C1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86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5C80DB-F55A-474C-9B3A-EBEE3F58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270061-ABF6-8B4F-9CE6-D941BEC2B971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160782D-C270-8545-BB53-5CB4CFB0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B4884E-DA73-2144-BC65-61AE6A7E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A01F5-75DA-464C-B965-1DDD80CDA1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05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1FBFEB-0B8B-514D-8CC4-220B963D6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EEE7F3-FB1F-6444-9C0B-A7CADC83C041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C0E0B3-4C7B-A641-9F49-4A2B6CEC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67C169-1D92-934B-93F2-2CEC4141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C7681-84C1-7B41-BFDB-978608D54E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88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EC56AF-C888-7E4B-A646-5FB885B8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DC463-C8B2-8845-B59A-5BD3D06E106A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CCD4D9-2490-5149-8E2C-78A31E471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DAA772-AB43-0545-BEDE-71373295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3CD70-28FB-8A4C-83C2-C0DBC653E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0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91B66E7-9982-6649-96BB-2588E14E1F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3C1DD9-2174-0944-81FC-39178F5F31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B2EE0-3578-374D-B84A-AC7046369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A32DECC-0281-204C-A96B-FABEDF92BFCE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D781A-5B5E-2D41-8217-CEE604AB9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ED375-350F-C04C-A754-DCCA131A1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3E849E7-BF91-1646-9009-F4FB8AD69A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 descr="Slide1.jpg">
            <a:extLst>
              <a:ext uri="{FF2B5EF4-FFF2-40B4-BE49-F238E27FC236}">
                <a16:creationId xmlns:a16="http://schemas.microsoft.com/office/drawing/2014/main" id="{FE58A9A8-A176-534E-8670-94EB9725E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Slide2.jpg">
            <a:extLst>
              <a:ext uri="{FF2B5EF4-FFF2-40B4-BE49-F238E27FC236}">
                <a16:creationId xmlns:a16="http://schemas.microsoft.com/office/drawing/2014/main" id="{F85BAB9F-DD8D-E945-98A0-EEB4FC50F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Slide3.jpg">
            <a:extLst>
              <a:ext uri="{FF2B5EF4-FFF2-40B4-BE49-F238E27FC236}">
                <a16:creationId xmlns:a16="http://schemas.microsoft.com/office/drawing/2014/main" id="{BA18ED29-A655-7F40-BC7D-34F28433F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Slide4.jpg">
            <a:extLst>
              <a:ext uri="{FF2B5EF4-FFF2-40B4-BE49-F238E27FC236}">
                <a16:creationId xmlns:a16="http://schemas.microsoft.com/office/drawing/2014/main" id="{A6F636ED-D62D-E24D-B8CE-1872472F0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Slide5.jpg">
            <a:extLst>
              <a:ext uri="{FF2B5EF4-FFF2-40B4-BE49-F238E27FC236}">
                <a16:creationId xmlns:a16="http://schemas.microsoft.com/office/drawing/2014/main" id="{D901211D-CD59-A84F-9601-B6A557DA3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2016-11-26T23:31:05Z</dcterms:created>
  <dcterms:modified xsi:type="dcterms:W3CDTF">2021-04-04T14:42:44Z</dcterms:modified>
</cp:coreProperties>
</file>