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2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758F7-E656-944E-B3D7-42964B39449D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9B4D9-64C2-A448-8659-A4CD9CE67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7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C9372-955A-1348-8343-57B700D2FC94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D30B-6A96-854B-BE87-1048159FC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1441-0FDD-3140-96A3-CD4E4FA18465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1FD78-AD95-F143-8E98-4FDC8184D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2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BDC6-7057-184A-8E6A-F947847BEAF9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E115-450E-BD4C-BCA1-608E742DF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0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31416-6DC5-0E44-8017-69634C4E3A8E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7CE7A-7D35-2D47-A4EC-B89824DBB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4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7BB47-5225-6549-8814-420C0E5F5224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E1CF8-DF2B-5845-BF70-BD7120304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0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EF5CB-512D-F64B-A201-75CC10D8D864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7A14E-7962-BC41-9A38-F81D1E115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7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63455-379E-7644-A9A1-A42BB3C7F14C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53148-CC8B-7C4C-95F6-A36727A56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1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5AF7B-793E-E046-9381-72CE3DD6CDE2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68F8E-FCDE-8D41-982F-4A410B323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5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8D176-97DE-B44D-8226-B8FC485B21BE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01E07-CED6-2F4C-ABBE-FD24272ED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8657-D4CA-0043-A338-BC4409C8DA51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F15F-99A2-0F49-9D72-90A965008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3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F1ED287-3186-6645-8E71-CE39CF952CC4}" type="datetimeFigureOut">
              <a:rPr lang="en-US"/>
              <a:pPr>
                <a:defRPr/>
              </a:pPr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5F5D76-646B-0142-B85F-97D8F0C15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ＭＳ Ｐゴシック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Jim</cp:lastModifiedBy>
  <cp:revision>1</cp:revision>
  <dcterms:created xsi:type="dcterms:W3CDTF">2018-10-03T04:58:26Z</dcterms:created>
  <dcterms:modified xsi:type="dcterms:W3CDTF">2018-10-03T05:10:20Z</dcterms:modified>
</cp:coreProperties>
</file>