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-20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44903-B6A4-B347-81CD-051AA1E7CB53}" type="datetimeFigureOut">
              <a:rPr lang="en-US"/>
              <a:pPr>
                <a:defRPr/>
              </a:pPr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E64AE-7D2A-BA42-9739-5E86D1506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462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D16FF-8E22-F94C-BB95-346632F13178}" type="datetimeFigureOut">
              <a:rPr lang="en-US"/>
              <a:pPr>
                <a:defRPr/>
              </a:pPr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E17A7-D2F2-A241-9E70-C9F27B33A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946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2C438-DE53-DA45-B3E1-7B197773467C}" type="datetimeFigureOut">
              <a:rPr lang="en-US"/>
              <a:pPr>
                <a:defRPr/>
              </a:pPr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26115-B6E0-F34B-A487-BDE5EB5AE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9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A5370-5949-014D-81C9-F2547490DBE9}" type="datetimeFigureOut">
              <a:rPr lang="en-US"/>
              <a:pPr>
                <a:defRPr/>
              </a:pPr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C1355-1A39-4543-9C83-FE9FCC95A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485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48612-E516-F94D-ADF1-1D1310D13113}" type="datetimeFigureOut">
              <a:rPr lang="en-US"/>
              <a:pPr>
                <a:defRPr/>
              </a:pPr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3DEA7-2A49-5B4D-9604-9B67D6045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62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A5B9A-57A9-3E44-8C6E-BC0463C93627}" type="datetimeFigureOut">
              <a:rPr lang="en-US"/>
              <a:pPr>
                <a:defRPr/>
              </a:pPr>
              <a:t>10/2/18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8CD85-AF30-BD4C-9A7A-49B28DDB7D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6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290F3-ED6F-FF45-9A0E-2CDE2DCD78C4}" type="datetimeFigureOut">
              <a:rPr lang="en-US"/>
              <a:pPr>
                <a:defRPr/>
              </a:pPr>
              <a:t>10/2/18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321FF-0744-FB4C-B5EC-8545A1187D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425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0921B-8044-554D-8458-78D8DC20B1D2}" type="datetimeFigureOut">
              <a:rPr lang="en-US"/>
              <a:pPr>
                <a:defRPr/>
              </a:pPr>
              <a:t>10/2/18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D850E-C723-094E-A770-AA53BAE48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70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D8AE3-7B6E-A44A-B970-5BCA59266563}" type="datetimeFigureOut">
              <a:rPr lang="en-US"/>
              <a:pPr>
                <a:defRPr/>
              </a:pPr>
              <a:t>10/2/18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92B60-F002-FB4B-84AC-BA613B1A4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789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B3C73-5A87-3E4A-9E75-674BCD3AD1D6}" type="datetimeFigureOut">
              <a:rPr lang="en-US"/>
              <a:pPr>
                <a:defRPr/>
              </a:pPr>
              <a:t>10/2/18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C93D7-C6DE-F849-BB7E-A3BF5E321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9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B236B-6F38-4845-90B7-84FA37F48DC4}" type="datetimeFigureOut">
              <a:rPr lang="en-US"/>
              <a:pPr>
                <a:defRPr/>
              </a:pPr>
              <a:t>10/2/18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B926B-E05B-0745-8212-AFF63641FB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23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9788AD2-4A1D-1746-B58A-D6F6156CEA46}" type="datetimeFigureOut">
              <a:rPr lang="en-US"/>
              <a:pPr>
                <a:defRPr/>
              </a:pPr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27D17DE-F46D-124F-BBEB-343C7A970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3" descr="Slide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Slid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Slid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 descr="Slide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 descr="Slide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ＭＳ Ｐゴシック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</dc:creator>
  <cp:lastModifiedBy>Jim</cp:lastModifiedBy>
  <cp:revision>1</cp:revision>
  <dcterms:created xsi:type="dcterms:W3CDTF">2018-10-03T05:03:47Z</dcterms:created>
  <dcterms:modified xsi:type="dcterms:W3CDTF">2018-10-03T05:10:55Z</dcterms:modified>
</cp:coreProperties>
</file>