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8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E894C-31A3-9F40-ACEE-E4C456ADD0E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DBBFF6-71DD-BB46-A238-68E9CC06B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7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3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3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Windows User</cp:lastModifiedBy>
  <cp:revision>6</cp:revision>
  <dcterms:created xsi:type="dcterms:W3CDTF">2018-10-03T04:39:27Z</dcterms:created>
  <dcterms:modified xsi:type="dcterms:W3CDTF">2018-10-03T18:47:55Z</dcterms:modified>
</cp:coreProperties>
</file>