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62" r:id="rId5"/>
    <p:sldId id="268" r:id="rId6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8" d="100"/>
          <a:sy n="88" d="100"/>
        </p:scale>
        <p:origin x="35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957014-E2AE-5D4B-8970-A8D2AF327124}" type="datetimeFigureOut">
              <a:rPr lang="en-US"/>
              <a:pPr>
                <a:defRPr/>
              </a:pPr>
              <a:t>10/3/2018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74208-E7E7-5044-B4C0-7738C68ECA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192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D36926-C73E-394F-B709-0D2250396FD7}" type="datetimeFigureOut">
              <a:rPr lang="en-US"/>
              <a:pPr>
                <a:defRPr/>
              </a:pPr>
              <a:t>10/3/2018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88BF9-1670-0941-B879-16CB1E07FE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435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752A04-27D1-C242-9CFA-B902B7609D5E}" type="datetimeFigureOut">
              <a:rPr lang="en-US"/>
              <a:pPr>
                <a:defRPr/>
              </a:pPr>
              <a:t>10/3/2018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2D0099-69AF-3B46-B7E3-FE1D036360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173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EAFFD5-018C-D643-B911-BA6716C086E9}" type="datetimeFigureOut">
              <a:rPr lang="en-US"/>
              <a:pPr>
                <a:defRPr/>
              </a:pPr>
              <a:t>10/3/2018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BABA44-AC5E-8143-A5F9-4C3795FE21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110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C2B85E-9D92-C54F-919D-EDC95330644E}" type="datetimeFigureOut">
              <a:rPr lang="en-US"/>
              <a:pPr>
                <a:defRPr/>
              </a:pPr>
              <a:t>10/3/2018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566E2A-1D3A-6C43-8E9D-C13BFCBF2A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396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D4E882-FACA-1E4A-9D96-8BF51326FB9B}" type="datetimeFigureOut">
              <a:rPr lang="en-US"/>
              <a:pPr>
                <a:defRPr/>
              </a:pPr>
              <a:t>10/3/2018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C716F2-E8FC-8745-B384-D10D98C8F2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240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9C5AB9-96D6-D143-82D8-B9184FA98ABE}" type="datetimeFigureOut">
              <a:rPr lang="en-US"/>
              <a:pPr>
                <a:defRPr/>
              </a:pPr>
              <a:t>10/3/2018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449B17-0CC3-2B45-9E8E-7EBD81581A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653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EBAE0B-0687-614C-96B9-9ECCBF73B728}" type="datetimeFigureOut">
              <a:rPr lang="en-US"/>
              <a:pPr>
                <a:defRPr/>
              </a:pPr>
              <a:t>10/3/2018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929774-9F39-2243-8278-EB73184BEA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975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0379F6-C8FD-704D-9555-1001AA162118}" type="datetimeFigureOut">
              <a:rPr lang="en-US"/>
              <a:pPr>
                <a:defRPr/>
              </a:pPr>
              <a:t>10/3/2018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AF5B18-DF7A-8540-BE8A-F380D2C9B6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924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164F46-5857-F247-9FB5-808B66D9468A}" type="datetimeFigureOut">
              <a:rPr lang="en-US"/>
              <a:pPr>
                <a:defRPr/>
              </a:pPr>
              <a:t>10/3/2018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1FE560-FA98-094D-B3D6-8237EB8104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796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EBD1D3-56E7-CB45-BF1A-429B5EF13634}" type="datetimeFigureOut">
              <a:rPr lang="en-US"/>
              <a:pPr>
                <a:defRPr/>
              </a:pPr>
              <a:t>10/3/2018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AB50E6-4CD2-CD47-851A-DA4AF0D001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505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252E894C-31A3-9F40-ACEE-E4C456ADD0EE}" type="datetimeFigureOut">
              <a:rPr lang="en-US"/>
              <a:pPr>
                <a:defRPr/>
              </a:pPr>
              <a:t>10/3/2018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BBDBBFF6-71DD-BB46-A238-68E9CC06B0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92776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0</Words>
  <Application>Microsoft Office PowerPoint</Application>
  <PresentationFormat>On-screen Show (4:3)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ＭＳ Ｐゴシック</vt:lpstr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Jim</dc:creator>
  <cp:lastModifiedBy>Windows User</cp:lastModifiedBy>
  <cp:revision>7</cp:revision>
  <dcterms:created xsi:type="dcterms:W3CDTF">2018-10-03T04:39:27Z</dcterms:created>
  <dcterms:modified xsi:type="dcterms:W3CDTF">2018-10-03T18:48:54Z</dcterms:modified>
</cp:coreProperties>
</file>