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2" r:id="rId5"/>
    <p:sldId id="262" r:id="rId6"/>
    <p:sldId id="269" r:id="rId7"/>
    <p:sldId id="270" r:id="rId8"/>
    <p:sldId id="271" r:id="rId9"/>
    <p:sldId id="26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1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9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7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7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8</cp:revision>
  <dcterms:created xsi:type="dcterms:W3CDTF">2018-10-03T04:39:27Z</dcterms:created>
  <dcterms:modified xsi:type="dcterms:W3CDTF">2018-10-03T18:50:30Z</dcterms:modified>
</cp:coreProperties>
</file>